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A4E6-34C7-4653-A511-096B786D9143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FA39-D139-4C55-A394-B1754BD260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07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A4E6-34C7-4653-A511-096B786D9143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FA39-D139-4C55-A394-B1754BD260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36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A4E6-34C7-4653-A511-096B786D9143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FA39-D139-4C55-A394-B1754BD260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68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A4E6-34C7-4653-A511-096B786D9143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FA39-D139-4C55-A394-B1754BD260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75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A4E6-34C7-4653-A511-096B786D9143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FA39-D139-4C55-A394-B1754BD260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40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A4E6-34C7-4653-A511-096B786D9143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FA39-D139-4C55-A394-B1754BD260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24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A4E6-34C7-4653-A511-096B786D9143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FA39-D139-4C55-A394-B1754BD260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40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A4E6-34C7-4653-A511-096B786D9143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FA39-D139-4C55-A394-B1754BD260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50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A4E6-34C7-4653-A511-096B786D9143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FA39-D139-4C55-A394-B1754BD260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57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A4E6-34C7-4653-A511-096B786D9143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FA39-D139-4C55-A394-B1754BD260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65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A4E6-34C7-4653-A511-096B786D9143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FA39-D139-4C55-A394-B1754BD260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12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0A4E6-34C7-4653-A511-096B786D9143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FA39-D139-4C55-A394-B1754BD260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9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96760" y="2445906"/>
            <a:ext cx="94574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Testing</a:t>
            </a:r>
            <a:r>
              <a:rPr lang="es-ES" sz="60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ES" sz="6000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the</a:t>
            </a:r>
            <a:r>
              <a:rPr lang="es-ES" sz="60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ES" sz="6000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Dead</a:t>
            </a:r>
            <a:r>
              <a:rPr lang="es-ES" sz="60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ES" sz="6000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Donor</a:t>
            </a:r>
            <a:r>
              <a:rPr lang="es-ES" sz="60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Rule</a:t>
            </a:r>
          </a:p>
          <a:p>
            <a:pPr algn="ctr"/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Alicia Pérez, Pablo de Lora, Elvira Rodrigo</a:t>
            </a:r>
          </a:p>
        </p:txBody>
      </p:sp>
      <p:pic>
        <p:nvPicPr>
          <p:cNvPr id="3" name="Picture 2" descr="Hospital La Princ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09" y="5362374"/>
            <a:ext cx="2813187" cy="6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logotipo u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538" y="5157387"/>
            <a:ext cx="2565952" cy="8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1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322824"/>
            <a:ext cx="10306049" cy="61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1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59" y="895349"/>
            <a:ext cx="1104643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7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52" y="914400"/>
            <a:ext cx="11382834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11" y="140677"/>
            <a:ext cx="10397639" cy="67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7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67" y="151750"/>
            <a:ext cx="9634171" cy="666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51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76" y="185371"/>
            <a:ext cx="9274786" cy="65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271587"/>
            <a:ext cx="111823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8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4" y="581758"/>
            <a:ext cx="11501438" cy="24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4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01" y="140677"/>
            <a:ext cx="4288813" cy="66668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697" y="140677"/>
            <a:ext cx="6798054" cy="61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2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54"/>
            <a:ext cx="6553200" cy="6629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280"/>
            <a:ext cx="5380892" cy="68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9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48" y="218708"/>
            <a:ext cx="4019550" cy="6762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8" y="1843038"/>
            <a:ext cx="11359661" cy="22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51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2" y="83893"/>
            <a:ext cx="659130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2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5" y="93786"/>
            <a:ext cx="2836985" cy="4388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8" y="799002"/>
            <a:ext cx="10597662" cy="26417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48" y="3511787"/>
            <a:ext cx="10517432" cy="32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0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290512"/>
            <a:ext cx="5132144" cy="4172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8" y="1888515"/>
            <a:ext cx="11476893" cy="29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7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92" y="229443"/>
            <a:ext cx="9852124" cy="644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5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857250"/>
            <a:ext cx="10334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200025"/>
            <a:ext cx="99345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6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023937"/>
            <a:ext cx="105060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0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2" y="270364"/>
            <a:ext cx="4614131" cy="4813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02" y="1010749"/>
            <a:ext cx="10572750" cy="1952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92" y="3503758"/>
            <a:ext cx="2492254" cy="4750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27" y="4248516"/>
            <a:ext cx="106013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2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0" y="137014"/>
            <a:ext cx="1912624" cy="5194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131643"/>
            <a:ext cx="10706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</Words>
  <Application>Microsoft Office PowerPoint</Application>
  <PresentationFormat>Panorámica</PresentationFormat>
  <Paragraphs>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Juan Rico Barcelo</dc:creator>
  <cp:lastModifiedBy>Jose Juan Rico Barcelo</cp:lastModifiedBy>
  <cp:revision>11</cp:revision>
  <dcterms:created xsi:type="dcterms:W3CDTF">2016-07-31T18:30:07Z</dcterms:created>
  <dcterms:modified xsi:type="dcterms:W3CDTF">2016-09-06T23:06:38Z</dcterms:modified>
</cp:coreProperties>
</file>